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315" r:id="rId3"/>
    <p:sldId id="316" r:id="rId4"/>
    <p:sldId id="302" r:id="rId5"/>
    <p:sldId id="310" r:id="rId6"/>
    <p:sldId id="303" r:id="rId7"/>
    <p:sldId id="311" r:id="rId8"/>
    <p:sldId id="304" r:id="rId9"/>
    <p:sldId id="312" r:id="rId10"/>
    <p:sldId id="305" r:id="rId11"/>
    <p:sldId id="313" r:id="rId12"/>
    <p:sldId id="306" r:id="rId13"/>
    <p:sldId id="317" r:id="rId14"/>
    <p:sldId id="318" r:id="rId15"/>
    <p:sldId id="319" r:id="rId16"/>
    <p:sldId id="320" r:id="rId17"/>
    <p:sldId id="321" r:id="rId18"/>
    <p:sldId id="307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09" r:id="rId27"/>
    <p:sldId id="30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6" autoAdjust="0"/>
    <p:restoredTop sz="70018" autoAdjust="0"/>
  </p:normalViewPr>
  <p:slideViewPr>
    <p:cSldViewPr snapToGrid="0">
      <p:cViewPr varScale="1">
        <p:scale>
          <a:sx n="64" d="100"/>
          <a:sy n="64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527B1-A89F-4959-B65F-83D519FA3BA6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6F83-3958-4565-9EBF-58466A735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6F83-3958-4565-9EBF-58466A7350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5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3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4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0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0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2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5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9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3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2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4E98835-0214-485C-B020-F8C7647C220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AF4160E-8BE7-489F-99B3-D4F45126C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2434932"/>
            <a:ext cx="11529838" cy="135636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библиографом-миллионером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nstrumentalnaya_Muzyka-Vals_-_Moj_laskovyj_i_nezhnyj_zver_(mp3.cc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69536" y="533642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303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4364">
        <p15:prstTrans prst="pageCurlDouble"/>
      </p:transition>
    </mc:Choice>
    <mc:Fallback xmlns="">
      <p:transition spd="med" advTm="4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331" y="863662"/>
            <a:ext cx="6096000" cy="9215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331" y="863662"/>
            <a:ext cx="8372669" cy="323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описание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учет выданных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учет неизданных книг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5360" y="1219200"/>
            <a:ext cx="5720323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описание книг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7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821095"/>
            <a:ext cx="6794445" cy="470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роман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пьесу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энциклопедию;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поэму.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5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164" y="1274164"/>
            <a:ext cx="6167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в) энциклопедию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9530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040" y="640081"/>
            <a:ext cx="8442960" cy="391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указатель названий;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ящик 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хранения;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статей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6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46" y="539647"/>
            <a:ext cx="631899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920" y="792480"/>
            <a:ext cx="8839200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  <a:tabLst>
                <a:tab pos="234315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книга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tabLst>
                <a:tab pos="234315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дискета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tabLst>
                <a:tab pos="234315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библиографическое описание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7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915" y="1229693"/>
            <a:ext cx="8138160" cy="209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  <a:tabLst>
                <a:tab pos="234315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  <a:tabLst>
                <a:tab pos="2343150" algn="l"/>
              </a:tabLs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дискета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666" y="449706"/>
            <a:ext cx="8318845" cy="628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БРЭ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толковый словарь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иностранных слов; </a:t>
            </a:r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этимологический словарь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1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670561"/>
            <a:ext cx="914399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этимологический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9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080" y="975360"/>
            <a:ext cx="7741920" cy="323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книгохранение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перечень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книгоописание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243841"/>
            <a:ext cx="8717280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лфавитный каталог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истематический каталог;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иблиографические указатели;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писки литературы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систематическая 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статей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120" y="2103120"/>
            <a:ext cx="9370549" cy="92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алфавитный каталог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9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320" y="579120"/>
            <a:ext cx="10698480" cy="480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историческая энциклопедия;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синонимов;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экологический словарь;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5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 Российская Энциклопедия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53441"/>
            <a:ext cx="8382000" cy="314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Словарь синонимов,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Большая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Энциклопедия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5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1158240"/>
            <a:ext cx="8290560" cy="6261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информационный список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рекомендательный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указатель;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беседы о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книгах</a:t>
            </a: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680" y="1066800"/>
            <a:ext cx="877824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информационный список книг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7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1698" y="1306285"/>
            <a:ext cx="8397551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690" y="916242"/>
            <a:ext cx="11954442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1;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3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10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37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2560" y="1249681"/>
            <a:ext cx="491527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10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6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1249680"/>
            <a:ext cx="10446223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948" y="371980"/>
            <a:ext cx="8416212" cy="443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endParaRPr lang="ru-RU" sz="5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год издания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автор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6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заглавие</a:t>
            </a:r>
            <a:endParaRPr lang="ru-RU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6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Tm="16605">
        <p15:prstTrans prst="pageCurlDouble"/>
      </p:transition>
    </mc:Choice>
    <mc:Fallback xmlns="">
      <p:transition spd="med" advTm="16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097281"/>
            <a:ext cx="10119359" cy="3828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Автор.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Заглавие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7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0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127" y="671804"/>
            <a:ext cx="8341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филологические науки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технические науки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общественные науки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естественные науки.</a:t>
            </a:r>
          </a:p>
        </p:txBody>
      </p:sp>
    </p:spTree>
    <p:extLst>
      <p:ext uri="{BB962C8B-B14F-4D97-AF65-F5344CB8AC3E}">
        <p14:creationId xmlns:p14="http://schemas.microsoft.com/office/powerpoint/2010/main" val="83357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402081"/>
            <a:ext cx="12665819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Общественные науки</a:t>
            </a:r>
          </a:p>
        </p:txBody>
      </p:sp>
    </p:spTree>
    <p:extLst>
      <p:ext uri="{BB962C8B-B14F-4D97-AF65-F5344CB8AC3E}">
        <p14:creationId xmlns:p14="http://schemas.microsoft.com/office/powerpoint/2010/main" val="33330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077" y="653143"/>
            <a:ext cx="8733453" cy="493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возврат книги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запись в библиотеку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запись книги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выбор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731520"/>
            <a:ext cx="67102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библиотеку,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книги,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запись книги, 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озврат книги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4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673</TotalTime>
  <Words>306</Words>
  <Application>Microsoft Office PowerPoint</Application>
  <PresentationFormat>Широкоэкранный</PresentationFormat>
  <Paragraphs>75</Paragraphs>
  <Slides>27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Corbel</vt:lpstr>
      <vt:lpstr>Times New Roman</vt:lpstr>
      <vt:lpstr>Базис</vt:lpstr>
      <vt:lpstr>Как стать библиографом-миллионером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актрисы советского кино</dc:title>
  <dc:creator>пк</dc:creator>
  <cp:lastModifiedBy>user</cp:lastModifiedBy>
  <cp:revision>53</cp:revision>
  <dcterms:created xsi:type="dcterms:W3CDTF">2015-12-13T15:17:24Z</dcterms:created>
  <dcterms:modified xsi:type="dcterms:W3CDTF">2019-10-21T12:02:05Z</dcterms:modified>
</cp:coreProperties>
</file>